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75" r:id="rId3"/>
    <p:sldId id="264" r:id="rId4"/>
    <p:sldId id="267" r:id="rId5"/>
    <p:sldId id="273" r:id="rId6"/>
    <p:sldId id="274" r:id="rId7"/>
    <p:sldId id="269" r:id="rId8"/>
    <p:sldId id="271" r:id="rId9"/>
    <p:sldId id="265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0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2016-05-09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754" y="1490741"/>
            <a:ext cx="5882035" cy="3571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406" y="523562"/>
            <a:ext cx="9207188" cy="581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878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제 </a:t>
            </a:r>
            <a:r>
              <a:rPr lang="en-US" altLang="ko-KR" dirty="0" smtClean="0"/>
              <a:t>13 </a:t>
            </a:r>
            <a:r>
              <a:rPr lang="ko-KR" altLang="en-US" dirty="0" smtClean="0"/>
              <a:t>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 smtClean="0"/>
              <a:t>교차에 의한 </a:t>
            </a:r>
            <a:r>
              <a:rPr lang="en-US" altLang="ko-KR" dirty="0" smtClean="0"/>
              <a:t>3</a:t>
            </a:r>
            <a:r>
              <a:rPr lang="ko-KR" altLang="en-US" dirty="0" smtClean="0"/>
              <a:t>차원 커브 생성하기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투영과 랩에 의한 </a:t>
            </a:r>
            <a:r>
              <a:rPr lang="en-US" altLang="ko-KR" dirty="0" smtClean="0"/>
              <a:t>3</a:t>
            </a:r>
            <a:r>
              <a:rPr lang="ko-KR" altLang="en-US" dirty="0" smtClean="0"/>
              <a:t>차원 커브 생성하기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포인트를 지나는 </a:t>
            </a:r>
            <a:r>
              <a:rPr lang="en-US" altLang="ko-KR" dirty="0" smtClean="0"/>
              <a:t>3</a:t>
            </a:r>
            <a:r>
              <a:rPr lang="ko-KR" altLang="en-US" dirty="0" smtClean="0"/>
              <a:t>차원 커브 생성하기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모델링 연습 예제 도면</a:t>
            </a: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smtClean="0"/>
              <a:t>모델링 실습 예제 도면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47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499" y="762104"/>
            <a:ext cx="9455001" cy="533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328" y="905229"/>
            <a:ext cx="9407344" cy="504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91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573" y="585164"/>
            <a:ext cx="8845001" cy="559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30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124" y="920075"/>
            <a:ext cx="9578907" cy="440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94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698" y="933436"/>
            <a:ext cx="9664688" cy="489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93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249" y="580812"/>
            <a:ext cx="8997501" cy="569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215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484" y="642833"/>
            <a:ext cx="9007032" cy="557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30</Words>
  <Application>Microsoft Office PowerPoint</Application>
  <PresentationFormat>와이드스크린</PresentationFormat>
  <Paragraphs>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제 13 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김동일</cp:lastModifiedBy>
  <cp:revision>6</cp:revision>
  <dcterms:created xsi:type="dcterms:W3CDTF">2015-03-07T03:28:15Z</dcterms:created>
  <dcterms:modified xsi:type="dcterms:W3CDTF">2016-05-09T07:31:13Z</dcterms:modified>
</cp:coreProperties>
</file>

<file path=docProps/thumbnail.jpeg>
</file>